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7" r:id="rId21"/>
    <p:sldId id="283" r:id="rId22"/>
    <p:sldId id="268" r:id="rId23"/>
    <p:sldId id="284" r:id="rId24"/>
    <p:sldId id="285" r:id="rId25"/>
    <p:sldId id="286" r:id="rId26"/>
    <p:sldId id="269" r:id="rId27"/>
    <p:sldId id="287" r:id="rId28"/>
    <p:sldId id="288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Travail Personnel Baptiste" id="{57AB5F8B-DB98-479B-9AF3-E79390192DB3}">
          <p14:sldIdLst>
            <p14:sldId id="269"/>
            <p14:sldId id="287"/>
            <p14:sldId id="288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29E"/>
    <a:srgbClr val="204056"/>
    <a:srgbClr val="FDD0A2"/>
    <a:srgbClr val="3C5280"/>
    <a:srgbClr val="F0C59A"/>
    <a:srgbClr val="339FF2"/>
    <a:srgbClr val="C62D1F"/>
    <a:srgbClr val="00022E"/>
    <a:srgbClr val="92A2A4"/>
    <a:srgbClr val="6A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s.plus/ko/%EC%A1%B0%EA%B0%80%EB%B9%84%EA%B0%80-%EB%A7%8E%EC%9D%80/pro-4pm-4-channel-circuit-din-wifi-relay-switch-manua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p/python-3/9nblggh083n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45512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22" y="213299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</p:cNvCxnSpPr>
          <p:nvPr/>
        </p:nvCxnSpPr>
        <p:spPr>
          <a:xfrm flipH="1">
            <a:off x="5494283" y="2801432"/>
            <a:ext cx="1" cy="1051172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61439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279" y="1343679"/>
            <a:ext cx="1231441" cy="11366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84" y="1006765"/>
            <a:ext cx="5318253" cy="562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BF265C-52DD-4319-6CD1-AFD2CA747CE6}"/>
              </a:ext>
            </a:extLst>
          </p:cNvPr>
          <p:cNvSpPr txBox="1"/>
          <p:nvPr/>
        </p:nvSpPr>
        <p:spPr>
          <a:xfrm>
            <a:off x="899249" y="2971800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Envoi commande sur les GPIO</a:t>
            </a:r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0" y="3823408"/>
            <a:ext cx="4995890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V="1">
            <a:off x="5275490" y="3239589"/>
            <a:ext cx="2627539" cy="583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AAC2D8-404F-CFDE-505F-CC91F4107CA9}"/>
              </a:ext>
            </a:extLst>
          </p:cNvPr>
          <p:cNvSpPr txBox="1"/>
          <p:nvPr/>
        </p:nvSpPr>
        <p:spPr>
          <a:xfrm>
            <a:off x="6096000" y="162560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Shelly</a:t>
            </a:r>
          </a:p>
        </p:txBody>
      </p:sp>
      <p:pic>
        <p:nvPicPr>
          <p:cNvPr id="4" name="Image 3" descr="Une image contenant Police, logo, symbole, Graphique&#10;&#10;Description générée automatiquement">
            <a:extLst>
              <a:ext uri="{FF2B5EF4-FFF2-40B4-BE49-F238E27FC236}">
                <a16:creationId xmlns:a16="http://schemas.microsoft.com/office/drawing/2014/main" id="{B059E2CF-3FFA-8DE4-8D1C-4E42883B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671" y="162560"/>
            <a:ext cx="2670672" cy="841445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42AAB49-9581-9283-9DA0-F62B62A7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2" y="1370611"/>
            <a:ext cx="2384524" cy="5298942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04F9898-3F61-06B7-1A36-DD31B5643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8" y="1370610"/>
            <a:ext cx="2384524" cy="529894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E1B6D1F-B52F-53C2-FC0E-47245D01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6" y="1318838"/>
            <a:ext cx="2407822" cy="53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sur le topic </a:t>
            </a:r>
            <a:r>
              <a:rPr lang="fr-FR" sz="2400" dirty="0" err="1">
                <a:solidFill>
                  <a:schemeClr val="bg1"/>
                </a:solidFill>
              </a:rPr>
              <a:t>mqtt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Qos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Transformation en </a:t>
            </a:r>
            <a:r>
              <a:rPr lang="fr-FR" sz="2400" dirty="0" err="1">
                <a:solidFill>
                  <a:schemeClr val="bg1"/>
                </a:solidFill>
              </a:rPr>
              <a:t>json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556736" y="2232250"/>
            <a:ext cx="240304" cy="233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F43C844-13D0-CBEB-0ECD-62F7E94FECF8}"/>
              </a:ext>
            </a:extLst>
          </p:cNvPr>
          <p:cNvSpPr txBox="1"/>
          <p:nvPr/>
        </p:nvSpPr>
        <p:spPr>
          <a:xfrm>
            <a:off x="5837916" y="4569050"/>
            <a:ext cx="143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Image config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8869680" y="45110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Transformation en </a:t>
            </a:r>
            <a:r>
              <a:rPr lang="fr-FR" dirty="0" err="1">
                <a:solidFill>
                  <a:schemeClr val="bg1"/>
                </a:solidFill>
              </a:rPr>
              <a:t>json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083040" y="2288950"/>
            <a:ext cx="665480" cy="22220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Formatage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explication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7142480" y="51714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Formatage des données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021320" y="3129280"/>
            <a:ext cx="1986280" cy="204216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9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DC7F6-68F7-124F-AFE2-8BA8B213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"/>
          <a:stretch/>
        </p:blipFill>
        <p:spPr>
          <a:xfrm>
            <a:off x="7248930" y="1001486"/>
            <a:ext cx="4432264" cy="5482210"/>
          </a:xfrm>
          <a:prstGeom prst="rect">
            <a:avLst/>
          </a:prstGeom>
        </p:spPr>
      </p:pic>
      <p:pic>
        <p:nvPicPr>
          <p:cNvPr id="3" name="Image 2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14DA8404-0192-EB41-7B41-765E9F8F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653" y="364286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B4BA67E-9C52-0B2D-5C5C-33C54E47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Python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88F560-77A2-536B-CF0D-B954D2AD0159}"/>
              </a:ext>
            </a:extLst>
          </p:cNvPr>
          <p:cNvSpPr txBox="1"/>
          <p:nvPr/>
        </p:nvSpPr>
        <p:spPr>
          <a:xfrm>
            <a:off x="1198880" y="2296160"/>
            <a:ext cx="361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Boucle test des pins</a:t>
            </a:r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Consommation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754</Words>
  <Application>Microsoft Office PowerPoint</Application>
  <PresentationFormat>Grand écran</PresentationFormat>
  <Paragraphs>132</Paragraphs>
  <Slides>30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  <vt:lpstr>Node-RED</vt:lpstr>
      <vt:lpstr>Node-RED</vt:lpstr>
      <vt:lpstr>Python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28</cp:revision>
  <dcterms:created xsi:type="dcterms:W3CDTF">2023-05-09T06:32:42Z</dcterms:created>
  <dcterms:modified xsi:type="dcterms:W3CDTF">2023-05-11T19:52:23Z</dcterms:modified>
</cp:coreProperties>
</file>